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3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8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17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2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9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1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20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9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9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8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A924-02E0-4D9F-83F5-0233725B6DA8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3654E-CB8F-4C9E-869F-9A6FEFA1C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9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Sample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0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Sample</vt:lpstr>
    </vt:vector>
  </TitlesOfParts>
  <Company>Goss Interactive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</dc:title>
  <dc:creator>Marie Crosby</dc:creator>
  <cp:lastModifiedBy>Marie Crosby</cp:lastModifiedBy>
  <cp:revision>1</cp:revision>
  <dcterms:created xsi:type="dcterms:W3CDTF">2013-06-27T12:19:04Z</dcterms:created>
  <dcterms:modified xsi:type="dcterms:W3CDTF">2013-06-27T12:19:13Z</dcterms:modified>
</cp:coreProperties>
</file>